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74" r:id="rId7"/>
    <p:sldId id="262" r:id="rId8"/>
    <p:sldId id="275" r:id="rId9"/>
    <p:sldId id="263" r:id="rId10"/>
    <p:sldId id="264" r:id="rId11"/>
    <p:sldId id="269" r:id="rId12"/>
    <p:sldId id="271" r:id="rId13"/>
    <p:sldId id="270" r:id="rId14"/>
    <p:sldId id="272" r:id="rId15"/>
    <p:sldId id="265" r:id="rId16"/>
    <p:sldId id="273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14673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27238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241547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9155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82204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687349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38393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440098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70179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55671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4590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99157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61645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83409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29156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4431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66325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409E046-6137-41CF-95B5-E0A845A6B9F6}" type="datetimeFigureOut">
              <a:rPr lang="tr-TR" smtClean="0"/>
              <a:t>29.12.2019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1ECE3-1373-48C9-A239-FF68A61CD8C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167043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B4243AC-145E-4499-8880-67C485F831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AKILLI KREŞ</a:t>
            </a:r>
          </a:p>
        </p:txBody>
      </p:sp>
    </p:spTree>
    <p:extLst>
      <p:ext uri="{BB962C8B-B14F-4D97-AF65-F5344CB8AC3E}">
        <p14:creationId xmlns:p14="http://schemas.microsoft.com/office/powerpoint/2010/main" val="32602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4020AFC5-CEB0-4D2E-8073-73267B07D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16" y="1050586"/>
            <a:ext cx="11031167" cy="548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799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EDC0BE31-F695-4E58-B4AB-45ABC30CA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89" y="904672"/>
            <a:ext cx="11050621" cy="543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96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6950F2CE-A94F-4EA0-BF3A-2E9A9172B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08" y="499083"/>
            <a:ext cx="11459183" cy="585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195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7B276505-3900-439D-A169-434A7E581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16" y="1454150"/>
            <a:ext cx="11453567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741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CD9518FE-620F-4F15-9B70-92FAC7FC1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75" y="1977263"/>
            <a:ext cx="3063505" cy="2903472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F72EBE06-0B80-428D-B7E9-9698D992F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733" y="2350674"/>
            <a:ext cx="2911092" cy="2156647"/>
          </a:xfrm>
          <a:prstGeom prst="rect">
            <a:avLst/>
          </a:prstGeo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71B6B597-FD35-4280-8C96-856FEA869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678" y="1455246"/>
            <a:ext cx="3040643" cy="394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076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6C953BC-1F60-4DB1-B5CC-665456390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Veri Tabanı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0C13BE75-864C-4DE7-8DDC-EB7D25F3D2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319133"/>
            <a:ext cx="10761404" cy="540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205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5E76902B-D702-4D0A-BAAB-4DCB500C7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76" y="750338"/>
            <a:ext cx="11156647" cy="535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087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9BF72327-6D1D-4A37-8DF7-8F867BD6C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" y="727476"/>
            <a:ext cx="10844200" cy="540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135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EA630EEC-9B69-440C-9F0B-9E1513BB8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55" y="735096"/>
            <a:ext cx="10950889" cy="538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782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064332CC-3D1A-4F81-B7ED-35DC36576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919" y="1454605"/>
            <a:ext cx="6002162" cy="394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80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F44F09A-B478-45A1-A248-E358F3F6F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403835"/>
            <a:ext cx="11391918" cy="4194928"/>
          </a:xfrm>
        </p:spPr>
        <p:txBody>
          <a:bodyPr/>
          <a:lstStyle/>
          <a:p>
            <a:pPr algn="ctr"/>
            <a:r>
              <a:rPr lang="tr-TR" sz="9600" dirty="0"/>
              <a:t>DEV A LOOPERS</a:t>
            </a:r>
          </a:p>
        </p:txBody>
      </p:sp>
    </p:spTree>
    <p:extLst>
      <p:ext uri="{BB962C8B-B14F-4D97-AF65-F5344CB8AC3E}">
        <p14:creationId xmlns:p14="http://schemas.microsoft.com/office/powerpoint/2010/main" val="554234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FFE420F-1AC4-45E6-A375-06829B980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GRUP ÜYELERİ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2C05141-3B96-4A84-BF48-25B54C838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Yenercan BARKER - 172804018</a:t>
            </a:r>
          </a:p>
          <a:p>
            <a:r>
              <a:rPr lang="tr-TR" dirty="0"/>
              <a:t>Buse YAZGAN - 172802018</a:t>
            </a:r>
          </a:p>
          <a:p>
            <a:r>
              <a:rPr lang="tr-TR" dirty="0"/>
              <a:t>Alperen Can AYSEL - 172802006</a:t>
            </a:r>
          </a:p>
          <a:p>
            <a:r>
              <a:rPr lang="tr-TR" dirty="0"/>
              <a:t>Atakan KAR - 172802009</a:t>
            </a:r>
          </a:p>
        </p:txBody>
      </p:sp>
    </p:spTree>
    <p:extLst>
      <p:ext uri="{BB962C8B-B14F-4D97-AF65-F5344CB8AC3E}">
        <p14:creationId xmlns:p14="http://schemas.microsoft.com/office/powerpoint/2010/main" val="78727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2D13536-9956-427B-8DAD-04D78F32A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PROJENİN TEMEL AMACI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9D4D7AC-25AA-4C8F-B431-35C366735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95168"/>
            <a:ext cx="8946541" cy="4853232"/>
          </a:xfrm>
        </p:spPr>
        <p:txBody>
          <a:bodyPr/>
          <a:lstStyle/>
          <a:p>
            <a:r>
              <a:rPr lang="tr-TR" dirty="0"/>
              <a:t>Velilerin çocuklarının kreşteki durumunu takip edebilecekleri bir proje</a:t>
            </a:r>
          </a:p>
          <a:p>
            <a:r>
              <a:rPr lang="tr-TR" dirty="0"/>
              <a:t>Projede öğretmenlerin bilgileri ve mesai saatleri, yemek programı , ders programı, aktivite bilgileri ve saatleri, veli bilgileri, çocuk bilgileri, çocuklarla ilgili özel notlar ve veli istekleri yetkili kişiler tarafından eklenip değiştirilebilecek veliler tarafından ise bu bilgiler görülebilecektir.</a:t>
            </a:r>
          </a:p>
          <a:p>
            <a:r>
              <a:rPr lang="tr-TR" dirty="0"/>
              <a:t>Bunun yanında velilerin kreşteki kameralara ulaşma yeteceği olacaktır.</a:t>
            </a:r>
          </a:p>
          <a:p>
            <a:r>
              <a:rPr lang="tr-TR" dirty="0"/>
              <a:t>Veliler ve Öğretmenler birbirleri ile iletişime geçebilecektir.</a:t>
            </a:r>
          </a:p>
        </p:txBody>
      </p:sp>
    </p:spTree>
    <p:extLst>
      <p:ext uri="{BB962C8B-B14F-4D97-AF65-F5344CB8AC3E}">
        <p14:creationId xmlns:p14="http://schemas.microsoft.com/office/powerpoint/2010/main" val="201210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161670A-02AA-45D5-B414-62BCEE3CF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Literatür Taraması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91A3D1B-0CAF-4860-AD48-B2C3FE3E6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633928"/>
            <a:ext cx="9404723" cy="4614471"/>
          </a:xfrm>
        </p:spPr>
        <p:txBody>
          <a:bodyPr/>
          <a:lstStyle/>
          <a:p>
            <a:pPr marL="0" indent="0">
              <a:buNone/>
            </a:pPr>
            <a:r>
              <a:rPr lang="tr-TR" dirty="0"/>
              <a:t>  OkulAile, MobilKreş ve Çocuğum yanımda gibi uygulamalar benzerdir. Bu uygulamalarda olan duyurular,  mesajlaşma, yemek takibi, aktivite takvimi gibi servisler bizim projemiz ile benzerlik göstermekte.</a:t>
            </a:r>
          </a:p>
        </p:txBody>
      </p:sp>
    </p:spTree>
    <p:extLst>
      <p:ext uri="{BB962C8B-B14F-4D97-AF65-F5344CB8AC3E}">
        <p14:creationId xmlns:p14="http://schemas.microsoft.com/office/powerpoint/2010/main" val="1503628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64A2D0B-0938-4808-9D42-FA5C739DA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Projenin Özgün Değeri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0F3BACA-4440-4407-8C52-3C547E457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499" y="1853249"/>
            <a:ext cx="9286336" cy="4551300"/>
          </a:xfrm>
        </p:spPr>
        <p:txBody>
          <a:bodyPr/>
          <a:lstStyle/>
          <a:p>
            <a:pPr marL="0" indent="0">
              <a:buNone/>
            </a:pPr>
            <a:r>
              <a:rPr lang="tr-TR" dirty="0"/>
              <a:t>	Projede kreşteki kameralara bağlanmak ile diğer projelerden farklı olarak çocuk takibi, güvenlik ve şeffaflık daha ön plandadır. Böylelikle veliler çocuklarını kolayca takip edip çocuklarının iyiliğinden kesin olarak emin olabilecekler.</a:t>
            </a:r>
          </a:p>
        </p:txBody>
      </p:sp>
    </p:spTree>
    <p:extLst>
      <p:ext uri="{BB962C8B-B14F-4D97-AF65-F5344CB8AC3E}">
        <p14:creationId xmlns:p14="http://schemas.microsoft.com/office/powerpoint/2010/main" val="595507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D395761-C639-4415-8A91-4D2D9EA9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SOA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7905DA31-9D7C-46E4-BBFC-17B67269D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124" y="1484180"/>
            <a:ext cx="8351752" cy="457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846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23AF20C-AC3A-4C19-A440-7F484FA51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APİ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3AE6DD5-8E7B-4311-B1D2-708DED39B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345" y="4168257"/>
            <a:ext cx="4519052" cy="1044030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04FD875E-6C89-4B11-A68F-948F980073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332" y="2232503"/>
            <a:ext cx="6889077" cy="91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44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E33D05B-32AF-481F-8DD7-DDC1A37C3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İleri Web Programlama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8DDC9BD-C129-4648-8DFA-E4212F7B9B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291472"/>
            <a:ext cx="10899779" cy="513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8301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İyon">
  <a:themeElements>
    <a:clrScheme name="İy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İy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İy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337</TotalTime>
  <Words>138</Words>
  <Application>Microsoft Office PowerPoint</Application>
  <PresentationFormat>Geniş ekran</PresentationFormat>
  <Paragraphs>20</Paragraphs>
  <Slides>19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3" baseType="lpstr">
      <vt:lpstr>Arial</vt:lpstr>
      <vt:lpstr>Century Gothic</vt:lpstr>
      <vt:lpstr>Wingdings 3</vt:lpstr>
      <vt:lpstr>İyon</vt:lpstr>
      <vt:lpstr>AKILLI KREŞ</vt:lpstr>
      <vt:lpstr>DEV A LOOPERS</vt:lpstr>
      <vt:lpstr>GRUP ÜYELERİ</vt:lpstr>
      <vt:lpstr>PROJENİN TEMEL AMACI</vt:lpstr>
      <vt:lpstr>Literatür Taraması</vt:lpstr>
      <vt:lpstr>Projenin Özgün Değeri</vt:lpstr>
      <vt:lpstr>SOA</vt:lpstr>
      <vt:lpstr>APİ</vt:lpstr>
      <vt:lpstr>İleri Web Programlama</vt:lpstr>
      <vt:lpstr>PowerPoint Sunusu</vt:lpstr>
      <vt:lpstr>PowerPoint Sunusu</vt:lpstr>
      <vt:lpstr>PowerPoint Sunusu</vt:lpstr>
      <vt:lpstr>PowerPoint Sunusu</vt:lpstr>
      <vt:lpstr>PowerPoint Sunusu</vt:lpstr>
      <vt:lpstr>Veri Tabanı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AKILLI KREŞ</dc:title>
  <dc:creator>172802009</dc:creator>
  <cp:lastModifiedBy>172802009</cp:lastModifiedBy>
  <cp:revision>13</cp:revision>
  <dcterms:created xsi:type="dcterms:W3CDTF">2019-12-29T11:42:14Z</dcterms:created>
  <dcterms:modified xsi:type="dcterms:W3CDTF">2019-12-29T17:25:55Z</dcterms:modified>
</cp:coreProperties>
</file>

<file path=docProps/thumbnail.jpeg>
</file>